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tamaran Bold" charset="1" panose="00000800000000000000"/>
      <p:regular r:id="rId10"/>
    </p:embeddedFont>
    <p:embeddedFont>
      <p:font typeface="Catamaran Bold Bold" charset="1" panose="00000900000000000000"/>
      <p:regular r:id="rId11"/>
    </p:embeddedFont>
    <p:embeddedFont>
      <p:font typeface="Assistant Regular" charset="1" panose="00000500000000000000"/>
      <p:regular r:id="rId12"/>
    </p:embeddedFont>
    <p:embeddedFont>
      <p:font typeface="Assistant Regular Bold" charset="1" panose="00000700000000000000"/>
      <p:regular r:id="rId13"/>
    </p:embeddedFont>
    <p:embeddedFont>
      <p:font typeface="王漢宗特黑體" charset="1" panose="020005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jpeg>
</file>

<file path=ppt/media/image3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4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214129" y="5937394"/>
            <a:ext cx="7941486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87531" y="1913217"/>
            <a:ext cx="7994295" cy="6460567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9214129" y="1871488"/>
            <a:ext cx="8341907" cy="394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380"/>
              </a:lnSpc>
            </a:pPr>
            <a:r>
              <a:rPr lang="en-US" sz="8650">
                <a:solidFill>
                  <a:srgbClr val="000000"/>
                </a:solidFill>
                <a:latin typeface="Catamaran Bold"/>
              </a:rPr>
              <a:t>COIN</a:t>
            </a:r>
          </a:p>
          <a:p>
            <a:pPr>
              <a:lnSpc>
                <a:spcPts val="10380"/>
              </a:lnSpc>
            </a:pPr>
            <a:r>
              <a:rPr lang="en-US" sz="8650">
                <a:solidFill>
                  <a:srgbClr val="000000"/>
                </a:solidFill>
                <a:latin typeface="Catamaran Bold"/>
              </a:rPr>
              <a:t>SNAKE</a:t>
            </a:r>
          </a:p>
          <a:p>
            <a:pPr>
              <a:lnSpc>
                <a:spcPts val="10380"/>
              </a:lnSpc>
            </a:pPr>
            <a:r>
              <a:rPr lang="en-US" sz="8650">
                <a:solidFill>
                  <a:srgbClr val="000000"/>
                </a:solidFill>
                <a:ea typeface="Catamaran Bold"/>
              </a:rPr>
              <a:t>貪食蛇販賣機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214129" y="6205598"/>
            <a:ext cx="3970743" cy="2424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66"/>
              </a:lnSpc>
            </a:pPr>
            <a:r>
              <a:rPr lang="en-US" spc="-64" sz="3604">
                <a:solidFill>
                  <a:srgbClr val="000000"/>
                </a:solidFill>
                <a:latin typeface="Catamaran Bold"/>
              </a:rPr>
              <a:t>Group37</a:t>
            </a:r>
          </a:p>
          <a:p>
            <a:pPr>
              <a:lnSpc>
                <a:spcPts val="4866"/>
              </a:lnSpc>
            </a:pPr>
          </a:p>
          <a:p>
            <a:pPr>
              <a:lnSpc>
                <a:spcPts val="4866"/>
              </a:lnSpc>
            </a:pPr>
            <a:r>
              <a:rPr lang="en-US" spc="-64" sz="3604">
                <a:solidFill>
                  <a:srgbClr val="000000"/>
                </a:solidFill>
                <a:latin typeface="Catamaran Bold"/>
              </a:rPr>
              <a:t>109000205  蕭皓隆</a:t>
            </a:r>
          </a:p>
          <a:p>
            <a:pPr>
              <a:lnSpc>
                <a:spcPts val="4866"/>
              </a:lnSpc>
            </a:pPr>
            <a:r>
              <a:rPr lang="en-US" spc="-64" sz="3604">
                <a:solidFill>
                  <a:srgbClr val="000000"/>
                </a:solidFill>
                <a:latin typeface="Catamaran Bold"/>
              </a:rPr>
              <a:t>109000204 王翔明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4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62776" y="-952517"/>
            <a:ext cx="3606794" cy="11879747"/>
            <a:chOff x="0" y="0"/>
            <a:chExt cx="1220076" cy="4018581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220076" cy="4018581"/>
            </a:xfrm>
            <a:custGeom>
              <a:avLst/>
              <a:gdLst/>
              <a:ahLst/>
              <a:cxnLst/>
              <a:rect r="r" b="b" t="t" l="l"/>
              <a:pathLst>
                <a:path h="4018581" w="1220076">
                  <a:moveTo>
                    <a:pt x="0" y="0"/>
                  </a:moveTo>
                  <a:lnTo>
                    <a:pt x="1220076" y="0"/>
                  </a:lnTo>
                  <a:lnTo>
                    <a:pt x="1220076" y="4018581"/>
                  </a:lnTo>
                  <a:lnTo>
                    <a:pt x="0" y="4018581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625978" y="5784604"/>
            <a:ext cx="5919096" cy="381689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3903117" y="834514"/>
            <a:ext cx="8511402" cy="1183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366"/>
              </a:lnSpc>
            </a:pPr>
            <a:r>
              <a:rPr lang="en-US" sz="8005">
                <a:solidFill>
                  <a:srgbClr val="000000"/>
                </a:solidFill>
                <a:ea typeface="Catamaran Bold"/>
              </a:rPr>
              <a:t>設計構想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25762" y="2543445"/>
            <a:ext cx="12313980" cy="2522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47"/>
              </a:lnSpc>
            </a:pPr>
            <a:r>
              <a:rPr lang="en-US" spc="-68" sz="3812">
                <a:solidFill>
                  <a:srgbClr val="000000"/>
                </a:solidFill>
                <a:ea typeface="Catamaran Bold"/>
              </a:rPr>
              <a:t>貪食蛇是大家都不陌生的經典機台遊戲，也能夠FPGA板結合。我們作品是將這款遊戲結合這學期所學的內容，並加入投幣選擇功能。玩家可以自行選擇遊戲進行時的背景音樂及蛇的顏色。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4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890513" y="2931349"/>
            <a:ext cx="3047333" cy="0"/>
          </a:xfrm>
          <a:prstGeom prst="line">
            <a:avLst/>
          </a:prstGeom>
          <a:ln cap="flat" w="762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082996" y="2931349"/>
            <a:ext cx="2807517" cy="0"/>
          </a:xfrm>
          <a:prstGeom prst="line">
            <a:avLst/>
          </a:prstGeom>
          <a:ln cap="flat" w="762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16267" y="1799523"/>
            <a:ext cx="8593100" cy="644482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4787" y="1076325"/>
            <a:ext cx="7728007" cy="1406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942"/>
              </a:lnSpc>
            </a:pPr>
            <a:r>
              <a:rPr lang="en-US" sz="9598">
                <a:solidFill>
                  <a:srgbClr val="000000"/>
                </a:solidFill>
                <a:ea typeface="Catamaran Bold"/>
              </a:rPr>
              <a:t>使用介面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082996" y="3644463"/>
            <a:ext cx="6950424" cy="479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72"/>
              </a:lnSpc>
            </a:pPr>
            <a:r>
              <a:rPr lang="en-US" sz="2837">
                <a:solidFill>
                  <a:srgbClr val="000000"/>
                </a:solidFill>
                <a:ea typeface="Catamaran Bold"/>
              </a:rPr>
              <a:t>▶音效模組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82996" y="4542656"/>
            <a:ext cx="6950424" cy="479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72"/>
              </a:lnSpc>
            </a:pPr>
            <a:r>
              <a:rPr lang="en-US" sz="2837">
                <a:solidFill>
                  <a:srgbClr val="000000"/>
                </a:solidFill>
                <a:ea typeface="Catamaran Bold"/>
              </a:rPr>
              <a:t>▶VGA顯示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082996" y="5514730"/>
            <a:ext cx="6950424" cy="479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72"/>
              </a:lnSpc>
            </a:pPr>
            <a:r>
              <a:rPr lang="en-US" sz="2837">
                <a:solidFill>
                  <a:srgbClr val="000000"/>
                </a:solidFill>
                <a:ea typeface="Catamaran Bold"/>
              </a:rPr>
              <a:t>▶外接HR-SC04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82996" y="7439156"/>
            <a:ext cx="6950424" cy="479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72"/>
              </a:lnSpc>
            </a:pPr>
            <a:r>
              <a:rPr lang="en-US" sz="2837">
                <a:solidFill>
                  <a:srgbClr val="000000"/>
                </a:solidFill>
                <a:ea typeface="Catamaran Bold"/>
              </a:rPr>
              <a:t>▶LED燈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82996" y="6492991"/>
            <a:ext cx="6950424" cy="479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72"/>
              </a:lnSpc>
            </a:pPr>
            <a:r>
              <a:rPr lang="en-US" sz="2837">
                <a:solidFill>
                  <a:srgbClr val="000000"/>
                </a:solidFill>
                <a:ea typeface="Catamaran Bold"/>
              </a:rPr>
              <a:t>▶7-segment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82996" y="8431282"/>
            <a:ext cx="6950424" cy="479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72"/>
              </a:lnSpc>
            </a:pPr>
            <a:r>
              <a:rPr lang="en-US" sz="2837">
                <a:solidFill>
                  <a:srgbClr val="000000"/>
                </a:solidFill>
                <a:ea typeface="Catamaran Bold"/>
              </a:rPr>
              <a:t>▶鍵盤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082996" y="9358967"/>
            <a:ext cx="6950424" cy="479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72"/>
              </a:lnSpc>
            </a:pPr>
            <a:r>
              <a:rPr lang="en-US" sz="2837">
                <a:solidFill>
                  <a:srgbClr val="000000"/>
                </a:solidFill>
                <a:ea typeface="Catamaran Bold"/>
              </a:rPr>
              <a:t>▶BUTTON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FD4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721979" y="765224"/>
            <a:ext cx="12844042" cy="1528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35"/>
              </a:lnSpc>
            </a:pPr>
            <a:r>
              <a:rPr lang="en-US" sz="10289">
                <a:solidFill>
                  <a:srgbClr val="000000"/>
                </a:solidFill>
                <a:ea typeface="Catamaran Bold"/>
              </a:rPr>
              <a:t>分工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489704" y="2796460"/>
            <a:ext cx="7368526" cy="5454779"/>
            <a:chOff x="0" y="0"/>
            <a:chExt cx="720014" cy="533013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720014" cy="533013"/>
            </a:xfrm>
            <a:custGeom>
              <a:avLst/>
              <a:gdLst/>
              <a:ahLst/>
              <a:cxnLst/>
              <a:rect r="r" b="b" t="t" l="l"/>
              <a:pathLst>
                <a:path h="533013" w="720014">
                  <a:moveTo>
                    <a:pt x="0" y="0"/>
                  </a:moveTo>
                  <a:lnTo>
                    <a:pt x="720014" y="0"/>
                  </a:lnTo>
                  <a:lnTo>
                    <a:pt x="720014" y="533013"/>
                  </a:lnTo>
                  <a:lnTo>
                    <a:pt x="0" y="53301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954" y="2796460"/>
            <a:ext cx="7368526" cy="5454779"/>
            <a:chOff x="0" y="0"/>
            <a:chExt cx="720014" cy="533013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720014" cy="533013"/>
            </a:xfrm>
            <a:custGeom>
              <a:avLst/>
              <a:gdLst/>
              <a:ahLst/>
              <a:cxnLst/>
              <a:rect r="r" b="b" t="t" l="l"/>
              <a:pathLst>
                <a:path h="533013" w="720014">
                  <a:moveTo>
                    <a:pt x="0" y="0"/>
                  </a:moveTo>
                  <a:lnTo>
                    <a:pt x="720014" y="0"/>
                  </a:lnTo>
                  <a:lnTo>
                    <a:pt x="720014" y="533013"/>
                  </a:lnTo>
                  <a:lnTo>
                    <a:pt x="0" y="53301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256565" y="2693019"/>
            <a:ext cx="6913304" cy="546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5CE1E6"/>
                </a:solidFill>
                <a:latin typeface="王漢宗特黑體"/>
              </a:rPr>
              <a:t>109000205 蕭皓隆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ea typeface="王漢宗特黑體"/>
              </a:rPr>
              <a:t>撰寫程式、貪食蛇設計、投幣紙板製作、超聲波處理、設計構想、報告撰寫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17315" y="2693019"/>
            <a:ext cx="6913304" cy="546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7ED957"/>
                </a:solidFill>
                <a:latin typeface="王漢宗特黑體"/>
              </a:rPr>
              <a:t>109000204 王翔明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ea typeface="王漢宗特黑體"/>
              </a:rPr>
              <a:t>撰寫程式、設計構想、VGA顯示介面、撰寫音樂頻率、報告撰寫</a:t>
            </a: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王漢宗特黑體"/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FD4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8981" y="3374017"/>
            <a:ext cx="17375035" cy="5678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33"/>
              </a:lnSpc>
            </a:pPr>
            <a:r>
              <a:rPr lang="en-US" sz="4023">
                <a:solidFill>
                  <a:srgbClr val="000000"/>
                </a:solidFill>
                <a:ea typeface="Assistant Regular"/>
              </a:rPr>
              <a:t>完成度80%</a:t>
            </a:r>
          </a:p>
          <a:p>
            <a:pPr>
              <a:lnSpc>
                <a:spcPts val="5633"/>
              </a:lnSpc>
            </a:pPr>
          </a:p>
          <a:p>
            <a:pPr>
              <a:lnSpc>
                <a:spcPts val="5633"/>
              </a:lnSpc>
            </a:pPr>
            <a:r>
              <a:rPr lang="en-US" sz="4023">
                <a:solidFill>
                  <a:srgbClr val="000000"/>
                </a:solidFill>
                <a:ea typeface="Assistant Regular"/>
              </a:rPr>
              <a:t>過程中遇到投幣設計不良</a:t>
            </a:r>
          </a:p>
          <a:p>
            <a:pPr>
              <a:lnSpc>
                <a:spcPts val="5633"/>
              </a:lnSpc>
            </a:pPr>
            <a:r>
              <a:rPr lang="en-US" sz="4023">
                <a:solidFill>
                  <a:srgbClr val="000000"/>
                </a:solidFill>
                <a:ea typeface="Assistant Regular"/>
              </a:rPr>
              <a:t>無法達成我們想要的效果  Debug花了蠻多時間</a:t>
            </a:r>
          </a:p>
          <a:p>
            <a:pPr>
              <a:lnSpc>
                <a:spcPts val="5633"/>
              </a:lnSpc>
            </a:pPr>
            <a:r>
              <a:rPr lang="en-US" sz="4023">
                <a:solidFill>
                  <a:srgbClr val="000000"/>
                </a:solidFill>
                <a:ea typeface="Assistant Regular"/>
              </a:rPr>
              <a:t>最後想用物理裝置彌補  也無法達成理想中的效果</a:t>
            </a:r>
          </a:p>
          <a:p>
            <a:pPr>
              <a:lnSpc>
                <a:spcPts val="5633"/>
              </a:lnSpc>
            </a:pPr>
            <a:r>
              <a:rPr lang="en-US" sz="4023">
                <a:solidFill>
                  <a:srgbClr val="000000"/>
                </a:solidFill>
                <a:ea typeface="Assistant Regular"/>
              </a:rPr>
              <a:t>只好折衷採用鍵盤當作投幣</a:t>
            </a:r>
          </a:p>
          <a:p>
            <a:pPr>
              <a:lnSpc>
                <a:spcPts val="5633"/>
              </a:lnSpc>
            </a:pPr>
          </a:p>
          <a:p>
            <a:pPr>
              <a:lnSpc>
                <a:spcPts val="5633"/>
              </a:lnSpc>
              <a:spcBef>
                <a:spcPct val="0"/>
              </a:spcBef>
            </a:pPr>
            <a:r>
              <a:rPr lang="en-US" sz="4023">
                <a:solidFill>
                  <a:srgbClr val="000000"/>
                </a:solidFill>
                <a:ea typeface="Assistant Regular"/>
              </a:rPr>
              <a:t>其實部分因為課內皆有接觸  問題不大 相較於投幣來說較順利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954" y="838200"/>
            <a:ext cx="13782009" cy="1708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959"/>
              </a:lnSpc>
              <a:spcBef>
                <a:spcPct val="0"/>
              </a:spcBef>
            </a:pPr>
            <a:r>
              <a:rPr lang="en-US" sz="9970">
                <a:solidFill>
                  <a:srgbClr val="000000"/>
                </a:solidFill>
                <a:ea typeface="Catamaran Bold"/>
              </a:rPr>
              <a:t>實作完成度/難易度說明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3517866" y="9317227"/>
            <a:ext cx="4770134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FD4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03973" y="3844810"/>
            <a:ext cx="18249394" cy="2654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898"/>
              </a:lnSpc>
            </a:pPr>
            <a:r>
              <a:rPr lang="en-US" sz="17861">
                <a:solidFill>
                  <a:srgbClr val="000000"/>
                </a:solidFill>
                <a:ea typeface="Catamaran Bold"/>
              </a:rPr>
              <a:t>作品展示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3201650" y="0"/>
            <a:ext cx="5855144" cy="11626985"/>
            <a:chOff x="0" y="0"/>
            <a:chExt cx="1980629" cy="3933079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1980629" cy="3933079"/>
            </a:xfrm>
            <a:custGeom>
              <a:avLst/>
              <a:gdLst/>
              <a:ahLst/>
              <a:cxnLst/>
              <a:rect r="r" b="b" t="t" l="l"/>
              <a:pathLst>
                <a:path h="3933079" w="1980629">
                  <a:moveTo>
                    <a:pt x="0" y="0"/>
                  </a:moveTo>
                  <a:lnTo>
                    <a:pt x="1980629" y="0"/>
                  </a:lnTo>
                  <a:lnTo>
                    <a:pt x="1980629" y="3933079"/>
                  </a:lnTo>
                  <a:lnTo>
                    <a:pt x="0" y="3933079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DAE1xJGaHdo</dc:identifier>
  <dcterms:modified xsi:type="dcterms:W3CDTF">2011-08-01T06:04:30Z</dcterms:modified>
  <cp:revision>1</cp:revision>
  <dc:title>COIN SNAKE 貪食蛇販賣機</dc:title>
</cp:coreProperties>
</file>

<file path=docProps/thumbnail.jpeg>
</file>